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9DCF3-4A68-40F3-8263-E791CD397BA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D825C-E280-4A62-B15D-3AD26E00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2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6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5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3D30-3A06-4633-A296-81D9D89BDE4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E0ED-1AA8-4A23-AB8C-366BD7AE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America’s Port Video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Videos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Port 101 Vide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678" y="2125768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2</cp:revision>
  <dcterms:created xsi:type="dcterms:W3CDTF">2015-05-04T13:52:37Z</dcterms:created>
  <dcterms:modified xsi:type="dcterms:W3CDTF">2015-06-02T14:36:55Z</dcterms:modified>
</cp:coreProperties>
</file>